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6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91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3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0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71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2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1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53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0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3ADE-FF57-4D43-9F84-1279D4ACB36F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5E32-DB6D-4CAA-84D9-80485A73F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4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8408"/>
            <a:ext cx="9144000" cy="2918297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Stáž Madeira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Škola </a:t>
            </a:r>
            <a:r>
              <a:rPr lang="cs-CZ" i="1" dirty="0" err="1" smtClean="0"/>
              <a:t>Jardim</a:t>
            </a:r>
            <a:r>
              <a:rPr lang="cs-CZ" i="1" dirty="0" smtClean="0"/>
              <a:t> </a:t>
            </a:r>
            <a:r>
              <a:rPr lang="cs-CZ" i="1" dirty="0" err="1"/>
              <a:t>Escola</a:t>
            </a:r>
            <a:r>
              <a:rPr lang="cs-CZ" i="1" dirty="0"/>
              <a:t> </a:t>
            </a:r>
            <a:r>
              <a:rPr lang="cs-CZ" i="1" dirty="0" err="1"/>
              <a:t>Jo</a:t>
            </a:r>
            <a:r>
              <a:rPr lang="cs-CZ" dirty="0" err="1"/>
              <a:t>ão</a:t>
            </a:r>
            <a:r>
              <a:rPr lang="cs-CZ" i="1" dirty="0"/>
              <a:t> o de Deus </a:t>
            </a:r>
            <a:r>
              <a:rPr lang="cs-CZ" i="1" dirty="0" err="1"/>
              <a:t>Funchal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Mgr. Zdenka Nováková</a:t>
            </a:r>
          </a:p>
          <a:p>
            <a:r>
              <a:rPr lang="cs-CZ" dirty="0" smtClean="0"/>
              <a:t>29.3.2022 -1.4.2022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90" y="79475"/>
            <a:ext cx="6247619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3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94554"/>
            <a:ext cx="10515600" cy="1040860"/>
          </a:xfrm>
        </p:spPr>
        <p:txBody>
          <a:bodyPr/>
          <a:lstStyle/>
          <a:p>
            <a:pPr algn="ctr"/>
            <a:r>
              <a:rPr lang="cs-CZ" dirty="0" smtClean="0"/>
              <a:t>Vzdělávací systém v Portugalsku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21534" y="1340491"/>
            <a:ext cx="8647112" cy="137352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57200" y="2819093"/>
            <a:ext cx="11196536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000" b="1" dirty="0" smtClean="0"/>
              <a:t>Škola </a:t>
            </a:r>
            <a:r>
              <a:rPr lang="cs-CZ" sz="2000" b="1" dirty="0" err="1"/>
              <a:t>Jardim</a:t>
            </a:r>
            <a:r>
              <a:rPr lang="cs-CZ" sz="2000" b="1" dirty="0"/>
              <a:t> </a:t>
            </a:r>
            <a:r>
              <a:rPr lang="cs-CZ" sz="2000" b="1" dirty="0" err="1"/>
              <a:t>Escola</a:t>
            </a:r>
            <a:r>
              <a:rPr lang="cs-CZ" sz="2000" b="1" dirty="0"/>
              <a:t> </a:t>
            </a:r>
            <a:r>
              <a:rPr lang="cs-CZ" sz="2000" b="1" dirty="0" err="1"/>
              <a:t>João</a:t>
            </a:r>
            <a:r>
              <a:rPr lang="cs-CZ" sz="2000" b="1" dirty="0"/>
              <a:t> de Deus </a:t>
            </a:r>
            <a:r>
              <a:rPr lang="cs-CZ" sz="2000" b="1" dirty="0" err="1"/>
              <a:t>Funchal</a:t>
            </a:r>
            <a:r>
              <a:rPr lang="cs-CZ" sz="2000" b="1" dirty="0"/>
              <a:t> </a:t>
            </a:r>
            <a:endParaRPr lang="cs-CZ" sz="2000" b="1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Škola </a:t>
            </a:r>
            <a:r>
              <a:rPr lang="cs-CZ" sz="2000" dirty="0">
                <a:solidFill>
                  <a:prstClr val="black"/>
                </a:solidFill>
              </a:rPr>
              <a:t>patří do řetězce předškolních zařízení v Portugalsku. Pracují podle metody jejího zakladatele pana </a:t>
            </a:r>
            <a:r>
              <a:rPr lang="cs-CZ" sz="2000" dirty="0" err="1">
                <a:solidFill>
                  <a:prstClr val="black"/>
                </a:solidFill>
              </a:rPr>
              <a:t>João</a:t>
            </a:r>
            <a:r>
              <a:rPr lang="cs-CZ" sz="2000" dirty="0">
                <a:solidFill>
                  <a:prstClr val="black"/>
                </a:solidFill>
              </a:rPr>
              <a:t> de Deus: Přál si, aby se ve škole bratrství a pouta solidarity, prosazoval disciplínu bez odměn a trestů, podporoval štěstí a pohodu s ostatními. Shledával, že stimulace je nezbytná, ale dítě zůstává samo sebou. Myslel více na vzdělání než na poučování, což byla myšlenka na začátku minulého století revoluční.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Tato mateřská škola má </a:t>
            </a:r>
            <a:r>
              <a:rPr lang="cs-CZ" sz="2000" dirty="0" err="1">
                <a:solidFill>
                  <a:prstClr val="black"/>
                </a:solidFill>
              </a:rPr>
              <a:t>vcelkem</a:t>
            </a:r>
            <a:r>
              <a:rPr lang="cs-CZ" sz="2000" dirty="0">
                <a:solidFill>
                  <a:prstClr val="black"/>
                </a:solidFill>
              </a:rPr>
              <a:t> 185 dětí, rozdělených do 10 tříd podle věku. Jsou tu 2 třídy dětí do 2 let a po 2 třídách v každém věku. Ve třídě zpravidla pracuje jedna učitelka (musí mít bakalářské vzdělání v této metodě) a 2 asistentky (3 letý kurz také v de </a:t>
            </a:r>
            <a:r>
              <a:rPr lang="cs-CZ" sz="2000" dirty="0" err="1">
                <a:solidFill>
                  <a:prstClr val="black"/>
                </a:solidFill>
              </a:rPr>
              <a:t>Deusově</a:t>
            </a:r>
            <a:r>
              <a:rPr lang="cs-CZ" sz="2000" dirty="0">
                <a:solidFill>
                  <a:prstClr val="black"/>
                </a:solidFill>
              </a:rPr>
              <a:t> metodě</a:t>
            </a:r>
            <a:r>
              <a:rPr lang="cs-CZ" sz="2000" dirty="0" smtClean="0">
                <a:solidFill>
                  <a:prstClr val="black"/>
                </a:solidFill>
              </a:rPr>
              <a:t>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Škola je v centru hlavního města </a:t>
            </a:r>
            <a:r>
              <a:rPr lang="cs-CZ" sz="2000" dirty="0" err="1" smtClean="0">
                <a:solidFill>
                  <a:prstClr val="black"/>
                </a:solidFill>
              </a:rPr>
              <a:t>Funchal</a:t>
            </a:r>
            <a:r>
              <a:rPr lang="cs-CZ" sz="2000" dirty="0" smtClean="0">
                <a:solidFill>
                  <a:prstClr val="black"/>
                </a:solidFill>
              </a:rPr>
              <a:t>, má krásnou zahradu a hřiště. U každé rostliny je její název v portugalštině i latině.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Jsou zde děti mnoha národností. Viz foto…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cs-CZ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0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294" y="0"/>
            <a:ext cx="10515600" cy="1325563"/>
          </a:xfrm>
        </p:spPr>
        <p:txBody>
          <a:bodyPr/>
          <a:lstStyle/>
          <a:p>
            <a:r>
              <a:rPr lang="cs-CZ" dirty="0" smtClean="0"/>
              <a:t>Škola </a:t>
            </a:r>
            <a:r>
              <a:rPr lang="cs-CZ" dirty="0" err="1" smtClean="0"/>
              <a:t>Jardim</a:t>
            </a:r>
            <a:r>
              <a:rPr lang="cs-CZ" dirty="0" smtClean="0"/>
              <a:t> </a:t>
            </a:r>
            <a:r>
              <a:rPr lang="cs-CZ" dirty="0" err="1"/>
              <a:t>Escola</a:t>
            </a:r>
            <a:r>
              <a:rPr lang="cs-CZ" dirty="0"/>
              <a:t> </a:t>
            </a:r>
            <a:r>
              <a:rPr lang="cs-CZ" dirty="0" err="1"/>
              <a:t>João</a:t>
            </a:r>
            <a:r>
              <a:rPr lang="cs-CZ" dirty="0"/>
              <a:t> </a:t>
            </a:r>
            <a:r>
              <a:rPr lang="cs-CZ" dirty="0" smtClean="0"/>
              <a:t>de </a:t>
            </a:r>
            <a:r>
              <a:rPr lang="cs-CZ" dirty="0"/>
              <a:t>Deus </a:t>
            </a:r>
            <a:r>
              <a:rPr lang="cs-CZ" dirty="0" err="1"/>
              <a:t>Funchal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293" y="1445129"/>
            <a:ext cx="3171633" cy="2378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087" y="1064305"/>
            <a:ext cx="3473559" cy="26051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06" y="382385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5006"/>
            <a:ext cx="10515600" cy="69519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Metody a formy práce s dětmi s OMJ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950" y="1150196"/>
            <a:ext cx="11113850" cy="502676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Využívání piktogramů ke snadnější orientaci v docházce, při hygieně, určování kalendáře počasí, pravidel chování</a:t>
            </a:r>
          </a:p>
          <a:p>
            <a:r>
              <a:rPr lang="cs-CZ" sz="2000" dirty="0" smtClean="0"/>
              <a:t>Preference samostatnosti, odpovědnosti, názornosti.</a:t>
            </a:r>
          </a:p>
          <a:p>
            <a:r>
              <a:rPr lang="cs-CZ" sz="2000" dirty="0" smtClean="0"/>
              <a:t>Seznamování s krajinami, odkud sem přicházejí děti s OMJ </a:t>
            </a:r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369" y="1632857"/>
            <a:ext cx="3048000" cy="2286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967" y="2799608"/>
            <a:ext cx="2620488" cy="19653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58" y="2775857"/>
            <a:ext cx="2394857" cy="179614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025" y="1845386"/>
            <a:ext cx="1759775" cy="234636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890" y="4191752"/>
            <a:ext cx="2181101" cy="163582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56" y="4368664"/>
            <a:ext cx="2411065" cy="18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1132"/>
          </a:xfrm>
        </p:spPr>
        <p:txBody>
          <a:bodyPr/>
          <a:lstStyle/>
          <a:p>
            <a:r>
              <a:rPr lang="cs-CZ" b="1" dirty="0" smtClean="0"/>
              <a:t>Co vše můžeme využít v praxi</a:t>
            </a:r>
            <a:endParaRPr lang="cs-CZ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dirty="0"/>
              <a:t>Zajímavé pinzety k procvičování jemné motoriky, velké množství názorných pomůcek, označování počtu dětí v různých koutcích, velké množství piktogramů – pravidla, hygienické návyky, </a:t>
            </a:r>
            <a:r>
              <a:rPr lang="cs-CZ" sz="2000" dirty="0" err="1"/>
              <a:t>info</a:t>
            </a:r>
            <a:r>
              <a:rPr lang="cs-CZ" sz="2000" dirty="0"/>
              <a:t> o zemích, odkud přicházejí děti s OMJ, ranní společné zpívání, osobní přítomnost ředitelky při příchodu dětí s rodiči. 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84622" y="2291938"/>
            <a:ext cx="2270765" cy="35691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93" y="659081"/>
            <a:ext cx="3048000" cy="2286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8" y="4567873"/>
            <a:ext cx="1642630" cy="21901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607" y="659081"/>
            <a:ext cx="3048000" cy="2286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117" y="3163784"/>
            <a:ext cx="3048000" cy="2286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530" y="357505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90" y="87549"/>
            <a:ext cx="6247619" cy="10666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1627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310</Words>
  <Application>Microsoft Office PowerPoint</Application>
  <PresentationFormat>Širokoúhlá obrazovka</PresentationFormat>
  <Paragraphs>21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   Stáž Madeira Škola Jardim Escola João o de Deus Funchal</vt:lpstr>
      <vt:lpstr>Vzdělávací systém v Portugalsku</vt:lpstr>
      <vt:lpstr>Škola Jardim Escola João de Deus Funchal </vt:lpstr>
      <vt:lpstr>Metody a formy práce s dětmi s OMJ</vt:lpstr>
      <vt:lpstr>Co vše můžeme využít v praxi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Madeira ŠkolaJardim Escola João o de Deus Funchal</dc:title>
  <dc:creator>Zdenka</dc:creator>
  <cp:lastModifiedBy>Uživatel systému Windows</cp:lastModifiedBy>
  <cp:revision>38</cp:revision>
  <dcterms:created xsi:type="dcterms:W3CDTF">2022-04-03T17:28:40Z</dcterms:created>
  <dcterms:modified xsi:type="dcterms:W3CDTF">2022-04-08T06:48:10Z</dcterms:modified>
</cp:coreProperties>
</file>